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D014-0434-459B-9816-842E800F9905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FA84-4749-43A2-BA1D-EA1971E70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2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D014-0434-459B-9816-842E800F9905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FA84-4749-43A2-BA1D-EA1971E70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0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D014-0434-459B-9816-842E800F9905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FA84-4749-43A2-BA1D-EA1971E70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6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D014-0434-459B-9816-842E800F9905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FA84-4749-43A2-BA1D-EA1971E70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1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D014-0434-459B-9816-842E800F9905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FA84-4749-43A2-BA1D-EA1971E70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D014-0434-459B-9816-842E800F9905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FA84-4749-43A2-BA1D-EA1971E70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8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D014-0434-459B-9816-842E800F9905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FA84-4749-43A2-BA1D-EA1971E70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5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D014-0434-459B-9816-842E800F9905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FA84-4749-43A2-BA1D-EA1971E70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5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D014-0434-459B-9816-842E800F9905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FA84-4749-43A2-BA1D-EA1971E70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1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D014-0434-459B-9816-842E800F9905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FA84-4749-43A2-BA1D-EA1971E70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3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D014-0434-459B-9816-842E800F9905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FA84-4749-43A2-BA1D-EA1971E70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7D014-0434-459B-9816-842E800F9905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CFA84-4749-43A2-BA1D-EA1971E70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4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Instantaneous Rates &amp; Concept of Derivative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7.1 - </a:t>
            </a:r>
            <a:r>
              <a:rPr lang="en-US" dirty="0"/>
              <a:t>Concept of the derivative as a rate of </a:t>
            </a:r>
            <a:r>
              <a:rPr lang="en-US" dirty="0" smtClean="0"/>
              <a:t>change</a:t>
            </a:r>
          </a:p>
          <a:p>
            <a:r>
              <a:rPr lang="en-US" dirty="0"/>
              <a:t>Tangent to a curve</a:t>
            </a:r>
          </a:p>
        </p:txBody>
      </p:sp>
    </p:spTree>
    <p:extLst>
      <p:ext uri="{BB962C8B-B14F-4D97-AF65-F5344CB8AC3E}">
        <p14:creationId xmlns:p14="http://schemas.microsoft.com/office/powerpoint/2010/main" val="2902257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Complete Handout in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 smtClean="0"/>
              <a:t>You need to get in partners and complete the worksheet: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“Learning Activity 2.3 – Instantaneous Rates of Change”</a:t>
            </a:r>
          </a:p>
          <a:p>
            <a:pPr marL="571500" indent="-514350">
              <a:buFont typeface="Wingdings" panose="05000000000000000000" pitchFamily="2" charset="2"/>
              <a:buChar char="Ø"/>
            </a:pPr>
            <a:r>
              <a:rPr lang="en-US" dirty="0" smtClean="0"/>
              <a:t>You will need: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Pencil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Calculator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Straight-edge or ruler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188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Complete “Investigation #3”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turn to pg. 566 in your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ORANGE BOOK </a:t>
            </a:r>
            <a:r>
              <a:rPr lang="en-US" dirty="0" smtClean="0"/>
              <a:t>and complete “Investigation 3”</a:t>
            </a:r>
          </a:p>
          <a:p>
            <a:pPr lvl="1"/>
            <a:r>
              <a:rPr lang="en-US" dirty="0" smtClean="0"/>
              <a:t>Only complete questions 1 – 3</a:t>
            </a:r>
          </a:p>
          <a:p>
            <a:endParaRPr lang="en-US" dirty="0"/>
          </a:p>
          <a:p>
            <a:r>
              <a:rPr lang="en-US" dirty="0" smtClean="0"/>
              <a:t>Both of these activities should be completed by the middle of the 2</a:t>
            </a:r>
            <a:r>
              <a:rPr lang="en-US" baseline="30000" dirty="0" smtClean="0"/>
              <a:t>nd</a:t>
            </a:r>
            <a:r>
              <a:rPr lang="en-US" dirty="0" smtClean="0"/>
              <a:t> period</a:t>
            </a:r>
          </a:p>
          <a:p>
            <a:pPr lvl="1"/>
            <a:r>
              <a:rPr lang="en-US" dirty="0" smtClean="0"/>
              <a:t>Let me know if you have any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99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Instantaneous Rates &amp; Concept of Derivative</vt:lpstr>
      <vt:lpstr>1st Complete Handout in Partners</vt:lpstr>
      <vt:lpstr>2nd Complete “Investigation #3”</vt:lpstr>
    </vt:vector>
  </TitlesOfParts>
  <Company>Hall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Instantaneous Rates &amp; Concept of Derivative</dc:title>
  <dc:creator>Chase Brooks</dc:creator>
  <cp:lastModifiedBy>Chase Brooks</cp:lastModifiedBy>
  <cp:revision>2</cp:revision>
  <dcterms:created xsi:type="dcterms:W3CDTF">2013-11-11T01:42:57Z</dcterms:created>
  <dcterms:modified xsi:type="dcterms:W3CDTF">2013-11-11T01:56:31Z</dcterms:modified>
</cp:coreProperties>
</file>