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2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5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4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3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6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A2EE-65C0-4894-A44A-4F9666CCC694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7AA4-A2F6-4DBA-9A55-FC6AC4FB3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Currency Conversion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1.5 – Currency conversions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Students should be able to perform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currency transactions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involving commission.</a:t>
            </a:r>
          </a:p>
        </p:txBody>
      </p:sp>
    </p:spTree>
    <p:extLst>
      <p:ext uri="{BB962C8B-B14F-4D97-AF65-F5344CB8AC3E}">
        <p14:creationId xmlns:p14="http://schemas.microsoft.com/office/powerpoint/2010/main" val="3422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Currency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use an </a:t>
            </a:r>
            <a:r>
              <a:rPr lang="en-US" b="1" dirty="0" smtClean="0"/>
              <a:t>exchange rate</a:t>
            </a:r>
            <a:r>
              <a:rPr lang="en-US" dirty="0" smtClean="0"/>
              <a:t> to find out how much your money is worth in a foreign currency, and vice versa.</a:t>
            </a:r>
          </a:p>
          <a:p>
            <a:r>
              <a:rPr lang="en-US" dirty="0" smtClean="0"/>
              <a:t>Simple Currency Conversion is used when there is no fee being issued for exchanging your money into another currency.</a:t>
            </a:r>
          </a:p>
          <a:p>
            <a:r>
              <a:rPr lang="en-US" dirty="0" smtClean="0"/>
              <a:t>To perform these currency conversions, we simply multiply or divide by the </a:t>
            </a:r>
            <a:r>
              <a:rPr lang="en-US" b="1" dirty="0" smtClean="0"/>
              <a:t>exchange rate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71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143000"/>
            <a:ext cx="8686800" cy="77080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104300"/>
            <a:ext cx="8686800" cy="1596291"/>
          </a:xfrm>
          <a:prstGeom prst="rect">
            <a:avLst/>
          </a:prstGeom>
        </p:spPr>
      </p:pic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3882290"/>
            <a:ext cx="8686800" cy="2907135"/>
          </a:xfrm>
        </p:spPr>
      </p:pic>
    </p:spTree>
    <p:extLst>
      <p:ext uri="{BB962C8B-B14F-4D97-AF65-F5344CB8AC3E}">
        <p14:creationId xmlns:p14="http://schemas.microsoft.com/office/powerpoint/2010/main" val="10238046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 9-17-13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219200"/>
            <a:ext cx="8441097" cy="1752600"/>
          </a:xfrm>
        </p:spPr>
      </p:pic>
    </p:spTree>
    <p:extLst>
      <p:ext uri="{BB962C8B-B14F-4D97-AF65-F5344CB8AC3E}">
        <p14:creationId xmlns:p14="http://schemas.microsoft.com/office/powerpoint/2010/main" val="84024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More Currency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Sometimes the exchange rate between currencies are presented in a table: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Convert 2000 Chinese </a:t>
            </a:r>
            <a:r>
              <a:rPr lang="en-US" dirty="0" err="1" smtClean="0"/>
              <a:t>yuan</a:t>
            </a:r>
            <a:r>
              <a:rPr lang="en-US" dirty="0" smtClean="0"/>
              <a:t> to Japanese yen: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133600"/>
            <a:ext cx="8686800" cy="269891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15000"/>
            <a:ext cx="444587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 Commission on Currency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currency trader (such as a bank) exchanges currency for customer, a commission is often paid by the customer for this service.</a:t>
            </a:r>
          </a:p>
          <a:p>
            <a:pPr lvl="1"/>
            <a:r>
              <a:rPr lang="en-US" dirty="0" smtClean="0"/>
              <a:t>These commissions can vary from different percentages to a flat fee.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6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66800"/>
            <a:ext cx="8839200" cy="90828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71550"/>
            <a:ext cx="8839200" cy="97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4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150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Currency Conversion</vt:lpstr>
      <vt:lpstr>Simple Currency Conversion</vt:lpstr>
      <vt:lpstr>Example</vt:lpstr>
      <vt:lpstr>Warmup 9-17-13</vt:lpstr>
      <vt:lpstr>More Currency Conversions</vt:lpstr>
      <vt:lpstr>Fixed Commission on Currency Exchange</vt:lpstr>
      <vt:lpstr>Example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Currency Conversion</dc:title>
  <dc:creator>Chase Brooks</dc:creator>
  <cp:lastModifiedBy>Chase Brooks</cp:lastModifiedBy>
  <cp:revision>8</cp:revision>
  <dcterms:created xsi:type="dcterms:W3CDTF">2013-09-17T01:29:45Z</dcterms:created>
  <dcterms:modified xsi:type="dcterms:W3CDTF">2013-09-17T02:20:51Z</dcterms:modified>
</cp:coreProperties>
</file>