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1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4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7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5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2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9874-7825-4F58-8173-9B1CF21F3D0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48F4-4C57-421C-B928-8DC37D4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6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Compound Interest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236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1.9 -- Financial </a:t>
            </a:r>
            <a:r>
              <a:rPr lang="en-US" sz="2400" dirty="0"/>
              <a:t>applications of geometric sequences</a:t>
            </a:r>
          </a:p>
          <a:p>
            <a:r>
              <a:rPr lang="en-US" sz="2400" dirty="0"/>
              <a:t>and series:</a:t>
            </a:r>
          </a:p>
          <a:p>
            <a:r>
              <a:rPr lang="en-US" sz="2400" dirty="0"/>
              <a:t>• compound interest</a:t>
            </a:r>
          </a:p>
          <a:p>
            <a:r>
              <a:rPr lang="en-US" sz="2400" dirty="0"/>
              <a:t>• annual depreciation.</a:t>
            </a:r>
          </a:p>
        </p:txBody>
      </p:sp>
    </p:spTree>
    <p:extLst>
      <p:ext uri="{BB962C8B-B14F-4D97-AF65-F5344CB8AC3E}">
        <p14:creationId xmlns:p14="http://schemas.microsoft.com/office/powerpoint/2010/main" val="12071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285478" cy="10668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628788"/>
            <a:ext cx="7842037" cy="9526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810000"/>
            <a:ext cx="7924797" cy="4572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4648200"/>
            <a:ext cx="784432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584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 Formula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219200"/>
            <a:ext cx="7848600" cy="342662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772400" cy="30854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7772400" cy="209322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21" y="4724400"/>
            <a:ext cx="7732679" cy="17955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61435" y="4024749"/>
            <a:ext cx="643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642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8098268" cy="6858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8039648" cy="25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752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(cont.)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599"/>
            <a:ext cx="8001000" cy="617899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78" y="2590800"/>
            <a:ext cx="7953922" cy="253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3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Going to the Math Lab (on the </a:t>
            </a:r>
            <a:r>
              <a:rPr lang="en-US" dirty="0" smtClean="0">
                <a:solidFill>
                  <a:schemeClr val="accent6"/>
                </a:solidFill>
              </a:rPr>
              <a:t>ORANGE Hall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 to “coachbrooks.weebly.com” 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click on “IB Math Studies” tab 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download the “Compound Interest Car &amp; Home </a:t>
            </a:r>
            <a:r>
              <a:rPr lang="en-US" dirty="0" err="1" smtClean="0">
                <a:sym typeface="Wingdings" pitchFamily="2" charset="2"/>
              </a:rPr>
              <a:t>wkst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r>
              <a:rPr lang="en-US" dirty="0" smtClean="0">
                <a:sym typeface="Wingdings" pitchFamily="2" charset="2"/>
              </a:rPr>
              <a:t>Complete the worksheet as much as possible, then upload your file to your </a:t>
            </a:r>
            <a:r>
              <a:rPr lang="en-US" dirty="0" err="1" smtClean="0">
                <a:sym typeface="Wingdings" pitchFamily="2" charset="2"/>
              </a:rPr>
              <a:t>google</a:t>
            </a:r>
            <a:r>
              <a:rPr lang="en-US" dirty="0" smtClean="0">
                <a:sym typeface="Wingdings" pitchFamily="2" charset="2"/>
              </a:rPr>
              <a:t> drive on Hall Connect.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19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Compound Interest Formula</vt:lpstr>
      <vt:lpstr>Compound Interest</vt:lpstr>
      <vt:lpstr>Compound Interest Formula</vt:lpstr>
      <vt:lpstr>Examples</vt:lpstr>
      <vt:lpstr>Examples (cont.)</vt:lpstr>
      <vt:lpstr>Interest Project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 Formula</dc:title>
  <dc:creator>Chase Brooks</dc:creator>
  <cp:lastModifiedBy>Chase Brooks</cp:lastModifiedBy>
  <cp:revision>9</cp:revision>
  <dcterms:created xsi:type="dcterms:W3CDTF">2013-09-10T01:35:03Z</dcterms:created>
  <dcterms:modified xsi:type="dcterms:W3CDTF">2013-09-10T02:34:37Z</dcterms:modified>
</cp:coreProperties>
</file>